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6" r:id="rId3"/>
    <p:sldId id="257" r:id="rId4"/>
    <p:sldId id="258" r:id="rId5"/>
    <p:sldId id="265" r:id="rId6"/>
    <p:sldId id="259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4D3"/>
    <a:srgbClr val="002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2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wmf>
</file>

<file path=ppt/media/image11.png>
</file>

<file path=ppt/media/image12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6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0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5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0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3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6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5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9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4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1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9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68F871-26E9-472C-A960-2A276431F4A2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218D54E-D135-4920-A958-0DD2E49C6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16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2.w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1.png"/><Relationship Id="rId4" Type="http://schemas.openxmlformats.org/officeDocument/2006/relationships/image" Target="../media/image1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9A527-A177-7F6F-36D8-CD7275E00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7489" y="5083871"/>
            <a:ext cx="7237021" cy="99460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RANGU ELENA-DANIELA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8BB73-2221-96A1-9352-FFC3A8DE8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6611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beam and Low beam control ECU</a:t>
            </a:r>
          </a:p>
        </p:txBody>
      </p:sp>
    </p:spTree>
    <p:extLst>
      <p:ext uri="{BB962C8B-B14F-4D97-AF65-F5344CB8AC3E}">
        <p14:creationId xmlns:p14="http://schemas.microsoft.com/office/powerpoint/2010/main" val="344454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CD3755-8512-B45F-DE16-939E99852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" y="990600"/>
            <a:ext cx="120872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1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611AE-575F-E108-9139-535724A55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602" y="403374"/>
            <a:ext cx="6381563" cy="277975"/>
          </a:xfrm>
        </p:spPr>
        <p:txBody>
          <a:bodyPr>
            <a:noAutofit/>
          </a:bodyPr>
          <a:lstStyle/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Realizarea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proiectului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97F-E47E-A930-5D83-6C3D81983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5866" y="2827696"/>
            <a:ext cx="9744246" cy="309254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Scopul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Proiectului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Dezvoltarea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control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iluminarea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vehiculului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permițând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utilizatorului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comute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între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două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niveluri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iluminare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LOW BEAM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HIGH BEAM. 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Interacțiunea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între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Plăci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Comunicarea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între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două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plăci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realizată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ajutorul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protocolului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UART (Universal Asynchronous Receiver/Transmitter),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asigurând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transferul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corect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date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între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Schema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Electrică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TinkerCad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Proiectul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include o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schemă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electrică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detaliată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realizată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TinkerCad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planifica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conexiunile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hardware.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Acest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pas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ajută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conceptului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înainte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fizică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Testarea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Funcționalității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LED-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urilor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Butonelor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Funcționalitatea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LED-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urilor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butoanelor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testată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asigura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acestea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răspund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corect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comenzi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Scrierea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Codului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Prima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Placă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dezvoltă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prima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citirea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stării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butoanelor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folosind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digitalRead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Scrierea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Codului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Doua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Placă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dezvoltă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doua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luminii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LED-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urilor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butoanelor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Construcția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Fizică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realizează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montajul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fizic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componentelor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cum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plăcile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Arduino, LED-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butoane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conform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schemelor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planificate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Testarea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Funcționalității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efectuează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verifica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funcționarea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corectă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proiectului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asigura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butoanele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permit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comutarea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între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LOW BEAM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HIGH BEAM,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iar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LED-urile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răspund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corespunzător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Corectarea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Defectelor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cazul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care apar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erori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bug-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conexiuni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nefuncționale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se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efectuează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corectări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ajustări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asigura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funcționarea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fără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probleme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proiectului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49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447A0-2441-A8B5-3E4D-0BDAC2BD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159" y="107303"/>
            <a:ext cx="10018713" cy="1752599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necesare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A2275-B09B-D073-4588-5A04AEAB9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0922" y="1665515"/>
            <a:ext cx="3470245" cy="175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 R3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Leonardo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Led-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Rezistoare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Breadboard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fire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conexiune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F04D6E81-9266-46DD-8C06-EE8BF90AC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FEFC5CC-F8A8-4A05-9AFD-25E09902727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4839" y="368372"/>
            <a:ext cx="2215198" cy="1430163"/>
          </a:xfrm>
        </p:spPr>
        <p:txBody>
          <a:bodyPr>
            <a:normAutofit/>
          </a:bodyPr>
          <a:lstStyle/>
          <a:p>
            <a:pPr defTabSz="370332"/>
            <a:r>
              <a:rPr lang="en-US" sz="1296" kern="1200" cap="none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UART</a:t>
            </a:r>
            <a:r>
              <a:rPr lang="ro-RO" sz="1296" kern="1200" cap="none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Connection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6F7627-A81C-999F-B5F8-AB1FC77C7E2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295784" y="1400892"/>
            <a:ext cx="3207503" cy="254942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E3AE8A-156F-E7F0-F384-B2DD14DB9D3E}"/>
              </a:ext>
            </a:extLst>
          </p:cNvPr>
          <p:cNvSpPr txBox="1"/>
          <p:nvPr/>
        </p:nvSpPr>
        <p:spPr>
          <a:xfrm>
            <a:off x="310002" y="3987220"/>
            <a:ext cx="2570358" cy="2086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70332">
              <a:spcAft>
                <a:spcPts val="600"/>
              </a:spcAft>
            </a:pPr>
            <a:r>
              <a:rPr lang="ro-RO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onectarea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pinului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TX (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transmitere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 de pe prima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placă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Arduino la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pinul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RX (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recepție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 de pe a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doua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placă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Arduino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și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viceversa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permițând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astfel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transmiterea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și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primirea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datelor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între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cele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două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plăci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Această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conexiune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este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esențială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pentru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comunicarea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corectă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între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componente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în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sz="1296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proiect</a:t>
            </a: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74C9E8-658E-E0D8-136F-0D0FD76EEB31}"/>
              </a:ext>
            </a:extLst>
          </p:cNvPr>
          <p:cNvSpPr txBox="1"/>
          <p:nvPr/>
        </p:nvSpPr>
        <p:spPr>
          <a:xfrm>
            <a:off x="4483317" y="844013"/>
            <a:ext cx="288979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70332">
              <a:spcAft>
                <a:spcPts val="600"/>
              </a:spcAft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beam control LED 1 and 2 – PWM 50% ON if first switch is ON.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31BF66-2FAE-134B-397C-43481F112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317" y="1400892"/>
            <a:ext cx="2889790" cy="47698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5E7622-065E-A54B-4AFD-F778AD138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757" y="1410584"/>
            <a:ext cx="2936373" cy="476013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EDC9A5F-BDE1-F46A-EB8A-370D89E11CA5}"/>
              </a:ext>
            </a:extLst>
          </p:cNvPr>
          <p:cNvSpPr txBox="1"/>
          <p:nvPr/>
        </p:nvSpPr>
        <p:spPr>
          <a:xfrm>
            <a:off x="8100789" y="837874"/>
            <a:ext cx="3085341" cy="491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70332">
              <a:spcAft>
                <a:spcPts val="600"/>
              </a:spcAft>
            </a:pPr>
            <a:r>
              <a:rPr lang="en-US" sz="1296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High beam control LED 2 and 3 – PWM 100% ON if second switch is 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64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651B4F-9886-B55C-ABBB-539DA48EF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6413" y="696742"/>
            <a:ext cx="7869326" cy="3130468"/>
          </a:xfrm>
        </p:spPr>
        <p:txBody>
          <a:bodyPr>
            <a:no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Butonul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Low Beam (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Faza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Scurtă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4 al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primei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Un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rezistor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 pull-up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menține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nivel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înalt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mod implicit.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Butonul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High Beam (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Faza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Lungă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5 al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primei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Un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rezistor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 pull-up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menține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nivel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înalt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mod implicit.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LED-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Faza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Scurtă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(Low Beam):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LED 1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9 al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celei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de-a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LED 2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 al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celei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de-a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fiecare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LED, se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utilizează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rezistor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serie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limita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curentul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Luminozitatea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LED-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urilor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controlată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cu un PWM de 50%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când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butonul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Low Beam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apăsat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D7E20-3079-275F-CADE-B1FE61B29E6C}"/>
              </a:ext>
            </a:extLst>
          </p:cNvPr>
          <p:cNvSpPr txBox="1"/>
          <p:nvPr/>
        </p:nvSpPr>
        <p:spPr>
          <a:xfrm>
            <a:off x="4456413" y="3739502"/>
            <a:ext cx="7065818" cy="343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LED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Faza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Lungă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(High Beam):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LED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11 al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celei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de-a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Se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utilizează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rezistor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serie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limita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curentul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Luminozitatea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LED-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ului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controlată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cu un PWM de 100%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când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butonul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High Beam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apăsat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Conexiune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Serială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Pinii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Serial TX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și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RX ai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ambelor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plăci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 sunt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conectați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între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permite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comunicarea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serială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și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controlul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luminilor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8F51C2-9E24-E7C1-0826-BA4E9FEB45D2}"/>
              </a:ext>
            </a:extLst>
          </p:cNvPr>
          <p:cNvSpPr txBox="1"/>
          <p:nvPr/>
        </p:nvSpPr>
        <p:spPr>
          <a:xfrm>
            <a:off x="1110342" y="2631232"/>
            <a:ext cx="2369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6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Conexiuni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Hardware</a:t>
            </a:r>
            <a:endParaRPr lang="en-US" sz="16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5870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6E37F-2D53-78FE-62F4-40C64826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491" y="107036"/>
            <a:ext cx="5728251" cy="462131"/>
          </a:xfrm>
        </p:spPr>
        <p:txBody>
          <a:bodyPr>
            <a:normAutofit fontScale="90000"/>
          </a:bodyPr>
          <a:lstStyle/>
          <a:p>
            <a:r>
              <a:rPr lang="en-US"/>
              <a:t>Simulare TinkerCad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DCE5AF-F335-C0E5-DC2C-2768F3D053A9}"/>
              </a:ext>
            </a:extLst>
          </p:cNvPr>
          <p:cNvSpPr txBox="1"/>
          <p:nvPr/>
        </p:nvSpPr>
        <p:spPr>
          <a:xfrm>
            <a:off x="3025422" y="869244"/>
            <a:ext cx="3273778" cy="179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4BE46BFD-0A95-484D-B5B3-1EAB3351A8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8876" y="1020922"/>
            <a:ext cx="9100633" cy="5118619"/>
          </a:xfrm>
        </p:spPr>
      </p:pic>
    </p:spTree>
    <p:extLst>
      <p:ext uri="{BB962C8B-B14F-4D97-AF65-F5344CB8AC3E}">
        <p14:creationId xmlns:p14="http://schemas.microsoft.com/office/powerpoint/2010/main" val="343972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943C44A2-581F-EEB0-7BDA-4F67E5CEFE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3989827" cy="6858001"/>
          </a:xfrm>
        </p:spPr>
      </p:pic>
      <p:pic>
        <p:nvPicPr>
          <p:cNvPr id="11" name="Picture 10" descr="A group of wires connected to a circuit board&#10;&#10;Description automatically generated">
            <a:extLst>
              <a:ext uri="{FF2B5EF4-FFF2-40B4-BE49-F238E27FC236}">
                <a16:creationId xmlns:a16="http://schemas.microsoft.com/office/drawing/2014/main" id="{8970AF72-BFB7-70D2-8520-226F59B2E8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902" y="-1"/>
            <a:ext cx="3857625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778051-748B-100C-D368-1D42E405CF33}"/>
              </a:ext>
            </a:extLst>
          </p:cNvPr>
          <p:cNvSpPr txBox="1"/>
          <p:nvPr/>
        </p:nvSpPr>
        <p:spPr>
          <a:xfrm>
            <a:off x="4102359" y="205273"/>
            <a:ext cx="1810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Videoclip funcționalitate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01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C4E0-155E-72D6-5B7B-0CB2A28BE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2" y="109031"/>
            <a:ext cx="5183151" cy="352778"/>
          </a:xfrm>
        </p:spPr>
        <p:txBody>
          <a:bodyPr>
            <a:normAutofit fontScale="90000"/>
          </a:bodyPr>
          <a:lstStyle/>
          <a:p>
            <a:r>
              <a:rPr lang="ro-RO" dirty="0"/>
              <a:t>Codul sursă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2C039A-A2F5-F629-5783-A37603293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2" y="2919899"/>
            <a:ext cx="5155739" cy="3107677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E12A3DA-2B8E-034F-4B73-74F3E0D870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1399681"/>
              </p:ext>
            </p:extLst>
          </p:nvPr>
        </p:nvGraphicFramePr>
        <p:xfrm>
          <a:off x="1265703" y="1862682"/>
          <a:ext cx="1426468" cy="642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032840" imgH="465840" progId="Package">
                  <p:embed/>
                </p:oleObj>
              </mc:Choice>
              <mc:Fallback>
                <p:oleObj name="Packager Shell Object" showAsIcon="1" r:id="rId3" imgW="1032840" imgH="4658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65703" y="1862682"/>
                        <a:ext cx="1426468" cy="642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B737EDA3-AAC9-40E9-8B22-24DB66BC4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792137"/>
            <a:ext cx="5950177" cy="5915783"/>
          </a:xfrm>
          <a:prstGeom prst="rect">
            <a:avLst/>
          </a:prstGeom>
        </p:spPr>
      </p:pic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89A3EBC-4413-A9D4-CC66-E37E590E4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6600967"/>
              </p:ext>
            </p:extLst>
          </p:nvPr>
        </p:nvGraphicFramePr>
        <p:xfrm>
          <a:off x="9479467" y="233081"/>
          <a:ext cx="1273110" cy="5729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6" imgW="1032840" imgH="465840" progId="Package">
                  <p:embed/>
                </p:oleObj>
              </mc:Choice>
              <mc:Fallback>
                <p:oleObj name="Packager Shell Object" showAsIcon="1" r:id="rId6" imgW="1032840" imgH="4658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79467" y="233081"/>
                        <a:ext cx="1273110" cy="5729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515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161</TotalTime>
  <Words>614</Words>
  <Application>Microsoft Office PowerPoint</Application>
  <PresentationFormat>Widescreen</PresentationFormat>
  <Paragraphs>49</Paragraphs>
  <Slides>9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Corbel</vt:lpstr>
      <vt:lpstr>Times New Roman</vt:lpstr>
      <vt:lpstr>Parallax</vt:lpstr>
      <vt:lpstr>Packager Shell Object</vt:lpstr>
      <vt:lpstr>RANGU ELENA-DANIELA</vt:lpstr>
      <vt:lpstr>PowerPoint Presentation</vt:lpstr>
      <vt:lpstr>Realizarea proiectului</vt:lpstr>
      <vt:lpstr>Componente necesare: </vt:lpstr>
      <vt:lpstr>UART Connection</vt:lpstr>
      <vt:lpstr>PowerPoint Presentation</vt:lpstr>
      <vt:lpstr>Simulare TinkerCad</vt:lpstr>
      <vt:lpstr>PowerPoint Presentation</vt:lpstr>
      <vt:lpstr>Codul sursă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RANGU ELENA-DANIELA</dc:title>
  <dc:creator>RANGU A. ELENA-DANIELA</dc:creator>
  <cp:lastModifiedBy>RANGU A. ELENA-DANIELA</cp:lastModifiedBy>
  <cp:revision>11</cp:revision>
  <dcterms:created xsi:type="dcterms:W3CDTF">2023-10-10T17:25:24Z</dcterms:created>
  <dcterms:modified xsi:type="dcterms:W3CDTF">2023-10-30T18:14:27Z</dcterms:modified>
</cp:coreProperties>
</file>

<file path=docProps/thumbnail.jpeg>
</file>